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FE84-4BD3-F7B6-EAA5-4423FBDE2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EDC6B-7840-07B7-762A-BE52B3FF8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2BAD-9C58-601E-9A4E-7CED6B5E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E4731-9C4A-6058-6637-3A6D67AF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F8EB-98EC-773A-2458-6DC112F3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728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833E-E326-D143-73D1-35921E59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20D23-4DA5-0EC5-51C6-82542CB2F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F702-EFC9-C021-F103-0B7ED157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22334-C833-8A08-8D4B-65E816C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F2382-D7A8-9C56-4630-BF7DC66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480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BC212-5078-E708-A3AB-D6C4CBEED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3AEFA-445A-6126-BEBD-A72E1C113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0732-E86B-595A-17A1-80ED6A86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E6EE9-7EA4-11B5-760C-5E4065EE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30FD2-434B-FDE0-68D1-860E5390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7416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20A7-2CF5-0C04-B885-1CBF01B8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DFF4-7C4A-B049-7C31-6A535DF6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4DB5C-22AB-1785-30EE-357EC1E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46F3-7FAB-FF5E-2DBB-5F8A26EA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AD28E-58B0-1EE7-4D47-A9CB4CF9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910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92EC-F6D4-C507-2CAD-41185BF9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EC87E-5FE9-58BD-A1E9-609A152D2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AE85D-07C2-1FCF-4B47-5D28FC13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0E5EC-C150-CB12-C11F-E8B4CE56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21F2-38AC-0C93-DB2C-5D3B8586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9447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CD75-108C-ECE6-A85A-87B15487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E05-C7BB-CB58-679A-1FCF4D397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31626-6027-A16B-F1A2-E7D82B09A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C6D7-B4C7-E59A-A62E-C63E1091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5422D-E492-010B-9A3E-A98CBAA5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3FD21-E4AD-D90E-B8F5-9F29EF8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8386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AA36-366F-4BFB-1518-A2199EBD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DCFCE-9E10-3B9B-BB69-67AEA4C21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F3223-C898-60F3-6B7A-EADC3769C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6B445-62EF-FDAF-8E3B-AA9E9D31D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4300A-0AD9-0619-A15F-F140D11C1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CF226-D487-7C98-B4A7-F3B333FD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8DCF5-E3CF-3FAC-53DD-11CE386C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AE31-DEC9-FCFD-7EB0-5EED7FC6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772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E345-15EA-AD7B-6309-08E6E84B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5E7B7-2BB0-58AB-7336-BD29A3A6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09A9D-6FAE-0128-0627-088F6DEA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D1F7A-EA72-9618-0EF4-D00841EA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886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6F39B-F69D-CC03-1B26-0B022842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30358-77F4-D109-A878-A57403AA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016A-821F-21E5-9F8D-A6E2D26D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6983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8E98-E7E7-D7FA-6AE9-6FF7937E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D1B3-7AA2-3431-40D9-CDA81CF82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ECC8E-E2E2-2DC4-8E61-58837235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20141-0004-60C1-D05F-12CA615D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8C91F-4AF3-E580-3A7F-0BC17F81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DB39A-CEEB-6645-6A1D-BDD67599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498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136D-CD8A-FCFB-6699-370E8926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32538-3D8E-C182-C83E-BF7D480F2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3035-9C87-C2CE-C6E0-E13AE6253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2DF36-0CD0-8331-AA5B-8E3F4882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C0CC-2492-DE5A-10C1-C2722B08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AAC6D-DACA-8B84-610F-0A1A23E3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7657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71ED2-F27F-8680-9FAA-F921FA036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3AF56-C814-257B-8C37-5F12D32D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F4CA-83CC-10BA-69B7-EA48A49C4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11D8A-485B-9748-86CC-4F01916F9682}" type="datetimeFigureOut">
              <a:rPr lang="en-PK" smtClean="0"/>
              <a:t>07/10/2024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EA6-204F-57CC-4B41-1939B7D0C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AB9E-D379-6385-0F9B-4BB4F670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2AD0F-06E0-B94E-9C9B-42A06750857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9825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B752-3607-3B4B-620E-AB9131F74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K" dirty="0"/>
              <a:t>Cross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1E530-9249-451E-13A3-FCAD10AD2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240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5099-5FB9-6CA9-0601-B321793F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Comparing Data Mining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4F667-0D49-71D2-EF4C-BFED7B34A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" b="5294"/>
          <a:stretch/>
        </p:blipFill>
        <p:spPr>
          <a:xfrm>
            <a:off x="1010653" y="1690687"/>
            <a:ext cx="10343147" cy="43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ECF-E93E-3FBD-383E-C420A16E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0746"/>
            <a:ext cx="10515600" cy="1325563"/>
          </a:xfrm>
        </p:spPr>
        <p:txBody>
          <a:bodyPr/>
          <a:lstStyle/>
          <a:p>
            <a:r>
              <a:rPr lang="en-PK" dirty="0"/>
              <a:t>We need it to do two(2) things with this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E379-E753-6CC8-13E0-8D4A2249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25625"/>
            <a:ext cx="967739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PK" dirty="0"/>
              <a:t>Estimate the parameters for the Data Mining algorithm</a:t>
            </a:r>
          </a:p>
          <a:p>
            <a:pPr marL="514350" indent="-514350">
              <a:buAutoNum type="arabicPeriod"/>
            </a:pPr>
            <a:r>
              <a:rPr lang="en-PK" dirty="0"/>
              <a:t>Evaluate how well the Data Mining method works (testing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88478-828A-C707-9101-C601631D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4" y="110373"/>
            <a:ext cx="898634" cy="6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6EDBB-C82A-EAC6-DE05-FE6241AB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83862"/>
            <a:ext cx="10990005" cy="64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E8BBF-6F71-3785-B879-F36AEFAF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80125"/>
            <a:ext cx="11454063" cy="66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75406-843B-183C-B654-A50F61E3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188156"/>
            <a:ext cx="10924784" cy="63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5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61C4E-C894-63EF-881B-5C26D38C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3879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25D811-7C1D-DD31-7213-1526BAD6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58" y="0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.mov">
            <a:hlinkClick r:id="" action="ppaction://media"/>
            <a:extLst>
              <a:ext uri="{FF2B5EF4-FFF2-40B4-BE49-F238E27FC236}">
                <a16:creationId xmlns:a16="http://schemas.microsoft.com/office/drawing/2014/main" id="{FFC4F24F-F169-7DF1-4B8F-9776DCBB5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50" y="0"/>
            <a:ext cx="1184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EE8DB-9537-0FFA-93FF-3E2A4E90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141008"/>
            <a:ext cx="10602097" cy="65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3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38</Words>
  <Application>Microsoft Macintosh PowerPoint</Application>
  <PresentationFormat>Widescreen</PresentationFormat>
  <Paragraphs>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Cross Validation</vt:lpstr>
      <vt:lpstr>Comparing Data Mining Algorithms</vt:lpstr>
      <vt:lpstr>We need it to do two(2) things with this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Validation</dc:title>
  <dc:creator>Microsoft Office User</dc:creator>
  <cp:lastModifiedBy>Microsoft Office User</cp:lastModifiedBy>
  <cp:revision>1</cp:revision>
  <dcterms:created xsi:type="dcterms:W3CDTF">2024-10-07T05:19:15Z</dcterms:created>
  <dcterms:modified xsi:type="dcterms:W3CDTF">2024-10-07T05:49:55Z</dcterms:modified>
</cp:coreProperties>
</file>